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59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sla_Motors" TargetMode="External"/><Relationship Id="rId2" Type="http://schemas.openxmlformats.org/officeDocument/2006/relationships/hyperlink" Target="http://www.teslamotors.com/supercharg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9" y="26740"/>
            <a:ext cx="12106991" cy="3566160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i="1" dirty="0" smtClean="0"/>
              <a:t>Tesla</a:t>
            </a:r>
            <a:r>
              <a:rPr lang="en-US" dirty="0" smtClean="0"/>
              <a:t> is defining the future for Electric Vehicles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764024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smtClean="0"/>
              <a:t>Abhijit Limaye</a:t>
            </a:r>
          </a:p>
          <a:p>
            <a:r>
              <a:rPr lang="en-US" cap="none" dirty="0" smtClean="0"/>
              <a:t>MS Bioenergy</a:t>
            </a:r>
          </a:p>
          <a:p>
            <a:r>
              <a:rPr lang="en-US" cap="none" dirty="0" smtClean="0"/>
              <a:t>University of Illinois at Urbana-</a:t>
            </a:r>
            <a:r>
              <a:rPr lang="en-US" cap="none" dirty="0"/>
              <a:t>C</a:t>
            </a:r>
            <a:r>
              <a:rPr lang="en-US" cap="none" dirty="0" smtClean="0"/>
              <a:t>hampaign</a:t>
            </a:r>
          </a:p>
          <a:p>
            <a:r>
              <a:rPr lang="en-US" cap="none" dirty="0"/>
              <a:t>a</a:t>
            </a:r>
            <a:r>
              <a:rPr lang="en-US" cap="none" dirty="0" smtClean="0"/>
              <a:t>limaye2@illinois.edu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82" y="3592900"/>
            <a:ext cx="1751163" cy="26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45734"/>
            <a:ext cx="12120113" cy="45636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 </a:t>
            </a:r>
            <a:r>
              <a:rPr lang="en-US" dirty="0" err="1" smtClean="0"/>
              <a:t>MoU</a:t>
            </a:r>
            <a:r>
              <a:rPr lang="en-US" dirty="0" smtClean="0"/>
              <a:t> with Panasonic, which will build a </a:t>
            </a:r>
            <a:r>
              <a:rPr lang="en-US" i="1" dirty="0" err="1" smtClean="0"/>
              <a:t>Gigafactory</a:t>
            </a:r>
            <a:r>
              <a:rPr lang="en-US" dirty="0" smtClean="0"/>
              <a:t> battery manufacturing plant in Nevada by 2020, which will reduce </a:t>
            </a:r>
            <a:r>
              <a:rPr lang="en-US" i="1" dirty="0" smtClean="0"/>
              <a:t>Tesla Motors’ </a:t>
            </a:r>
            <a:r>
              <a:rPr lang="en-US" dirty="0" smtClean="0"/>
              <a:t>battery costs by 30 percent. It will employ about 6,500 people with capital cost of US $6 Billion.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Battery </a:t>
            </a:r>
            <a:r>
              <a:rPr lang="en-US" dirty="0"/>
              <a:t>s</a:t>
            </a:r>
            <a:r>
              <a:rPr lang="en-US" dirty="0" smtClean="0"/>
              <a:t>wapping stations in California – 90 second operation which would allow customers to exchange the battery for about US $60- $80, and swap back to the one that you own in your return journey.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2" y="3312918"/>
            <a:ext cx="3666227" cy="27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058400" cy="145075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45733"/>
            <a:ext cx="12120113" cy="44946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www.teslamotors.com/supercharger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Battery Manufacturing for Hybrid and Electric Vehicles: Policy Issues. Bill </a:t>
            </a:r>
            <a:r>
              <a:rPr lang="en-US" dirty="0" err="1" smtClean="0"/>
              <a:t>Cannis</a:t>
            </a:r>
            <a:r>
              <a:rPr lang="en-US" dirty="0" smtClean="0"/>
              <a:t>. Congressional Research Service (2013).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en.wikipedia.org/wiki/Tesla_Motors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new Car, A New grid. Larry </a:t>
            </a:r>
            <a:r>
              <a:rPr lang="en-US" dirty="0" err="1" smtClean="0"/>
              <a:t>Dickerman</a:t>
            </a:r>
            <a:r>
              <a:rPr lang="en-US" dirty="0" smtClean="0"/>
              <a:t> and Jessica </a:t>
            </a:r>
            <a:r>
              <a:rPr lang="en-US" dirty="0" err="1" smtClean="0"/>
              <a:t>Harrisson</a:t>
            </a:r>
            <a:r>
              <a:rPr lang="en-US" dirty="0" smtClean="0"/>
              <a:t>. (2010).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IEEE Power and Energy Magazine (2010).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Electric Cars – Tesla Motors. Martin Eberhard and Marc </a:t>
            </a:r>
            <a:r>
              <a:rPr lang="en-US" dirty="0" err="1" smtClean="0"/>
              <a:t>Tarpenning</a:t>
            </a:r>
            <a:r>
              <a:rPr lang="en-US" dirty="0" smtClean="0"/>
              <a:t>. (2006).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7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058400" cy="356616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47" y="4955953"/>
            <a:ext cx="10058400" cy="1143000"/>
          </a:xfrm>
        </p:spPr>
        <p:txBody>
          <a:bodyPr/>
          <a:lstStyle/>
          <a:p>
            <a:r>
              <a:rPr lang="en-US" cap="none" dirty="0"/>
              <a:t>A</a:t>
            </a:r>
            <a:r>
              <a:rPr lang="en-US" cap="none" dirty="0" smtClean="0"/>
              <a:t>bhijit </a:t>
            </a:r>
            <a:r>
              <a:rPr lang="en-US" cap="none" dirty="0"/>
              <a:t>L</a:t>
            </a:r>
            <a:r>
              <a:rPr lang="en-US" cap="none" dirty="0" smtClean="0"/>
              <a:t>imaye</a:t>
            </a:r>
          </a:p>
          <a:p>
            <a:r>
              <a:rPr lang="en-US" cap="none" dirty="0" smtClean="0"/>
              <a:t>alimaye2@illinois.edu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55" y="1448195"/>
            <a:ext cx="6090794" cy="42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5033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July 2003 – Martin Eberhard and Marc </a:t>
            </a:r>
            <a:r>
              <a:rPr lang="en-US" dirty="0" err="1" smtClean="0"/>
              <a:t>Tarpenning</a:t>
            </a:r>
            <a:r>
              <a:rPr lang="en-US" dirty="0"/>
              <a:t> </a:t>
            </a:r>
            <a:r>
              <a:rPr lang="en-US" dirty="0" smtClean="0"/>
              <a:t>incorporated Tesla Motors.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February 2004 – </a:t>
            </a:r>
            <a:r>
              <a:rPr lang="en-US" dirty="0" err="1" smtClean="0"/>
              <a:t>Elon</a:t>
            </a:r>
            <a:r>
              <a:rPr lang="en-US" dirty="0" smtClean="0"/>
              <a:t> Musk financed US $7.5 million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July 2006 – </a:t>
            </a:r>
            <a:r>
              <a:rPr lang="en-US" i="1" dirty="0"/>
              <a:t>Tesla Roadster </a:t>
            </a:r>
            <a:r>
              <a:rPr lang="en-US" dirty="0"/>
              <a:t>All electric Sports Car was revealed to public in California, but the sales began in February 2008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December 2007 – Ze’ev </a:t>
            </a:r>
            <a:r>
              <a:rPr lang="en-US" dirty="0" err="1" smtClean="0"/>
              <a:t>Drori</a:t>
            </a:r>
            <a:r>
              <a:rPr lang="en-US" dirty="0" smtClean="0"/>
              <a:t> became the CEO.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October 2008 – </a:t>
            </a:r>
            <a:r>
              <a:rPr lang="en-US" dirty="0" err="1" smtClean="0"/>
              <a:t>Elon</a:t>
            </a:r>
            <a:r>
              <a:rPr lang="en-US" dirty="0" smtClean="0"/>
              <a:t> Musk took over </a:t>
            </a:r>
            <a:r>
              <a:rPr lang="en-US" dirty="0" err="1" smtClean="0"/>
              <a:t>Drori</a:t>
            </a:r>
            <a:r>
              <a:rPr lang="en-US" dirty="0"/>
              <a:t> </a:t>
            </a:r>
            <a:r>
              <a:rPr lang="en-US" dirty="0" smtClean="0"/>
              <a:t>as the CEO.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2010 </a:t>
            </a:r>
            <a:r>
              <a:rPr lang="en-US" dirty="0" smtClean="0"/>
              <a:t>– Upgraded Roadster 2.5 was released.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2012 – Production of Roadster model was stopped as contract with </a:t>
            </a:r>
            <a:r>
              <a:rPr lang="en-US" i="1" dirty="0" smtClean="0"/>
              <a:t>Lotus </a:t>
            </a:r>
            <a:r>
              <a:rPr lang="en-US" dirty="0" smtClean="0"/>
              <a:t>ended.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June 2012 – </a:t>
            </a:r>
            <a:r>
              <a:rPr lang="en-US" i="1" dirty="0" smtClean="0"/>
              <a:t>Model S </a:t>
            </a:r>
            <a:r>
              <a:rPr lang="en-US" dirty="0" smtClean="0"/>
              <a:t>Luxury Sedan was launched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Early 2015 – </a:t>
            </a:r>
            <a:r>
              <a:rPr lang="en-US" i="1" dirty="0" smtClean="0"/>
              <a:t>Model X </a:t>
            </a:r>
            <a:r>
              <a:rPr lang="en-US" dirty="0" smtClean="0"/>
              <a:t>to be launched, Model 3 to be launched in 2017.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058400" cy="1450757"/>
          </a:xfrm>
        </p:spPr>
        <p:txBody>
          <a:bodyPr/>
          <a:lstStyle/>
          <a:p>
            <a:r>
              <a:rPr lang="en-US" dirty="0" smtClean="0"/>
              <a:t>Electric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0842"/>
            <a:ext cx="12192000" cy="45546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Hybrid Electric Vehicles (HEV’s) – </a:t>
            </a:r>
            <a:r>
              <a:rPr lang="en-US" i="1" dirty="0" smtClean="0"/>
              <a:t>Toyota Prius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Pure Electric Vehicles (EV’s) – </a:t>
            </a:r>
            <a:r>
              <a:rPr lang="en-US" i="1" dirty="0" smtClean="0"/>
              <a:t>Nissan Leaf, TESLA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Plug-in Hybrid Electric Vehicles (PHEV’s) - </a:t>
            </a:r>
            <a:r>
              <a:rPr lang="en-US" i="1" dirty="0" smtClean="0"/>
              <a:t>Chevrolet Volt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Parallel Hybrids – Electric motor and Combustion engine are coupled to wheels through the transmission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Series Hybrids – Extended Range Electric Vehicles (EREV’s)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" y="4536464"/>
            <a:ext cx="3161232" cy="174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2" y="4468483"/>
            <a:ext cx="3234906" cy="1837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87" y="4468483"/>
            <a:ext cx="3209025" cy="18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511934"/>
          </a:xfrm>
        </p:spPr>
        <p:txBody>
          <a:bodyPr/>
          <a:lstStyle/>
          <a:p>
            <a:r>
              <a:rPr lang="en-US" dirty="0" smtClean="0"/>
              <a:t>Lithium-Ion Batteries - </a:t>
            </a:r>
            <a:r>
              <a:rPr lang="en-US" i="1" dirty="0" smtClean="0"/>
              <a:t>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High Energy and Power Density – </a:t>
            </a:r>
            <a:r>
              <a:rPr lang="en-US" dirty="0" err="1" smtClean="0"/>
              <a:t>Ragone</a:t>
            </a:r>
            <a:r>
              <a:rPr lang="en-US" dirty="0" smtClean="0"/>
              <a:t> plot.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Lithium is a lightweight metal, thus can be fabricated into large battery packs.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Reusable and can be extracted from used batteries and recycled!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en-US" sz="1200" dirty="0" smtClean="0"/>
              <a:t>			Source: Battery manufacturing for hybrid and electric vehicles. Bill </a:t>
            </a:r>
            <a:r>
              <a:rPr lang="en-US" sz="1200" dirty="0" err="1" smtClean="0"/>
              <a:t>Cannis</a:t>
            </a:r>
            <a:r>
              <a:rPr lang="en-US" sz="1200" dirty="0" smtClean="0"/>
              <a:t>. 2013.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3" y="3614468"/>
            <a:ext cx="5952226" cy="2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Manufacturing of a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3"/>
            <a:ext cx="12192000" cy="44946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Lithium is mainly mined in Chile, South America and powdered into Lithium Carbonate.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Powder or Ingots are shipped to Tier 2 suppliers, who convert it back to Lithium metal in the form of long sheets</a:t>
            </a:r>
          </a:p>
          <a:p>
            <a:pPr marL="0" indent="0">
              <a:buNone/>
            </a:pPr>
            <a:r>
              <a:rPr lang="en-US" dirty="0" smtClean="0"/>
              <a:t> (1.5 miles) and cut into cells.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Shipped to Tier 1 suppliers who spray molten metals and establish cathode and anode, along with other components.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Manufacturers or automakers assemble the individual cells </a:t>
            </a:r>
            <a:r>
              <a:rPr lang="en-US" dirty="0" smtClean="0">
                <a:sym typeface="Wingdings" panose="05000000000000000000" pitchFamily="2" charset="2"/>
              </a:rPr>
              <a:t> Tesla motors.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5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Tesla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3"/>
            <a:ext cx="12191999" cy="46154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Does not use single-purpose large format cells, but instead uses 6,831 -18650 commodity cells.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Thus cost of making batteries is reduced </a:t>
            </a:r>
            <a:r>
              <a:rPr lang="en-US" dirty="0" smtClean="0"/>
              <a:t>– </a:t>
            </a:r>
            <a:r>
              <a:rPr lang="en-US" dirty="0" smtClean="0"/>
              <a:t>It charges $200 more for 85kWh than 60 kWh battery.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Tesla motors – Palo Alto, California facility                                                    Li-Ion Cell                                                               Li-Ion Battery pack in Environmental test chamber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87" y="3994029"/>
            <a:ext cx="3003718" cy="1926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6" y="3279256"/>
            <a:ext cx="2641121" cy="2641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3642026"/>
            <a:ext cx="3260785" cy="22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300523"/>
              </p:ext>
            </p:extLst>
          </p:nvPr>
        </p:nvGraphicFramePr>
        <p:xfrm>
          <a:off x="1096963" y="1846263"/>
          <a:ext cx="1005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S (60 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X (60 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 E(3)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Miles per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in 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0-60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sec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$63,570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21" y="3821502"/>
            <a:ext cx="3758242" cy="2342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7" y="3821502"/>
            <a:ext cx="3819524" cy="24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Zero Tailpipe Emissions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380" y="2018581"/>
            <a:ext cx="8790317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 smtClean="0"/>
              <a:t>Super Charging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6657"/>
            <a:ext cx="12192000" cy="46065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480 volt, 120 kW DC - 200 Stations throughout the world.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150 miles -20 Minutes, 200 miles – 30 minutes.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Solar Car Port systems– </a:t>
            </a:r>
            <a:r>
              <a:rPr lang="en-US" i="1" dirty="0" smtClean="0"/>
              <a:t>Solar City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        Supercharger rapid charging system, </a:t>
            </a:r>
            <a:r>
              <a:rPr lang="en-US" i="1" dirty="0" err="1" smtClean="0"/>
              <a:t>Tejon</a:t>
            </a:r>
            <a:r>
              <a:rPr lang="en-US" i="1" dirty="0" smtClean="0"/>
              <a:t> Ranch, California.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6" y="3633518"/>
            <a:ext cx="7306573" cy="19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7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431</TotalTime>
  <Words>635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How Tesla is defining the future for Electric Vehicles</vt:lpstr>
      <vt:lpstr>Timeline</vt:lpstr>
      <vt:lpstr>Electric Vehicles</vt:lpstr>
      <vt:lpstr>Technology</vt:lpstr>
      <vt:lpstr>Manufacturing of a Battery</vt:lpstr>
      <vt:lpstr>Tesla Batteries</vt:lpstr>
      <vt:lpstr>Models</vt:lpstr>
      <vt:lpstr>Zero Tailpipe Emissions</vt:lpstr>
      <vt:lpstr>Super Charging Stations</vt:lpstr>
      <vt:lpstr>Future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Tesla developed its Electric Vehicle?</dc:title>
  <dc:creator>Abhijit Limaye</dc:creator>
  <cp:lastModifiedBy>Abhijit Limaye</cp:lastModifiedBy>
  <cp:revision>32</cp:revision>
  <dcterms:created xsi:type="dcterms:W3CDTF">2014-11-14T01:32:17Z</dcterms:created>
  <dcterms:modified xsi:type="dcterms:W3CDTF">2014-11-14T19:18:46Z</dcterms:modified>
</cp:coreProperties>
</file>